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68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48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66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4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9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78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1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87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7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41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422E-D426-4123-BE95-4789EB94E24F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4598-A033-483B-B2BC-943C7F658D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9" y="191282"/>
            <a:ext cx="10982426" cy="64709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Ellips 5"/>
          <p:cNvSpPr/>
          <p:nvPr/>
        </p:nvSpPr>
        <p:spPr>
          <a:xfrm>
            <a:off x="6756935" y="191282"/>
            <a:ext cx="192505" cy="202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3609474" y="3426734"/>
            <a:ext cx="192505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8170244" y="6254817"/>
            <a:ext cx="192505" cy="2021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254240" y="4097153"/>
            <a:ext cx="192505" cy="2021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347537" y="6355882"/>
            <a:ext cx="192505" cy="2021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596766" y="5062888"/>
            <a:ext cx="192505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6391174" y="3224603"/>
            <a:ext cx="192505" cy="20213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705726" y="4860757"/>
            <a:ext cx="192505" cy="2021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14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4" y="750771"/>
            <a:ext cx="7046628" cy="508725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114097" y="924025"/>
            <a:ext cx="3744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Vår stuga på Fallmoravägen</a:t>
            </a:r>
          </a:p>
          <a:p>
            <a:r>
              <a:rPr lang="sv-SE" dirty="0" err="1" smtClean="0"/>
              <a:t>Storhogna</a:t>
            </a:r>
            <a:r>
              <a:rPr lang="sv-SE" dirty="0" smtClean="0"/>
              <a:t> Hotell och Spa</a:t>
            </a:r>
          </a:p>
          <a:p>
            <a:r>
              <a:rPr lang="sv-SE" dirty="0" smtClean="0"/>
              <a:t>Masten mellan </a:t>
            </a:r>
            <a:r>
              <a:rPr lang="sv-SE" dirty="0" err="1" smtClean="0"/>
              <a:t>Storhogna</a:t>
            </a:r>
            <a:r>
              <a:rPr lang="sv-SE" dirty="0" smtClean="0"/>
              <a:t> och Klövsjö</a:t>
            </a:r>
          </a:p>
          <a:p>
            <a:r>
              <a:rPr lang="sv-SE" dirty="0" smtClean="0"/>
              <a:t>Fallmorafallen</a:t>
            </a:r>
          </a:p>
          <a:p>
            <a:r>
              <a:rPr lang="sv-SE" dirty="0" err="1" smtClean="0"/>
              <a:t>Fettjeåfallet</a:t>
            </a:r>
            <a:endParaRPr lang="sv-SE" dirty="0" smtClean="0"/>
          </a:p>
          <a:p>
            <a:r>
              <a:rPr lang="sv-SE" dirty="0" smtClean="0"/>
              <a:t>Sångbäcksfallet</a:t>
            </a:r>
          </a:p>
          <a:p>
            <a:r>
              <a:rPr lang="sv-SE" dirty="0" err="1" smtClean="0"/>
              <a:t>Hovde</a:t>
            </a:r>
            <a:endParaRPr lang="sv-SE" dirty="0" smtClean="0"/>
          </a:p>
          <a:p>
            <a:r>
              <a:rPr lang="sv-SE" dirty="0" smtClean="0"/>
              <a:t>Varggranstjärn</a:t>
            </a:r>
          </a:p>
          <a:p>
            <a:r>
              <a:rPr lang="sv-SE" dirty="0" smtClean="0"/>
              <a:t>Sonfjället</a:t>
            </a:r>
          </a:p>
          <a:p>
            <a:endParaRPr lang="sv-SE" dirty="0"/>
          </a:p>
        </p:txBody>
      </p:sp>
      <p:sp>
        <p:nvSpPr>
          <p:cNvPr id="9" name="Ellips 8"/>
          <p:cNvSpPr/>
          <p:nvPr/>
        </p:nvSpPr>
        <p:spPr>
          <a:xfrm>
            <a:off x="7974530" y="2123258"/>
            <a:ext cx="192505" cy="202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7957686" y="1862715"/>
            <a:ext cx="192505" cy="20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7974529" y="2384070"/>
            <a:ext cx="192505" cy="20213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7950467" y="1572228"/>
            <a:ext cx="192505" cy="2021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974528" y="2920080"/>
            <a:ext cx="192505" cy="2021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7981748" y="2652075"/>
            <a:ext cx="192505" cy="2021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936030" y="1312080"/>
            <a:ext cx="192505" cy="20213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7948859" y="1003282"/>
            <a:ext cx="192505" cy="2021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7957685" y="3207386"/>
            <a:ext cx="192505" cy="202131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1382026" y="4341563"/>
            <a:ext cx="192505" cy="202131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560189" y="1003281"/>
            <a:ext cx="192505" cy="202131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42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Bredbild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>Svenska kyrkan Västerås stift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Lundberg</dc:creator>
  <cp:lastModifiedBy>Marie Lundberg</cp:lastModifiedBy>
  <cp:revision>6</cp:revision>
  <dcterms:created xsi:type="dcterms:W3CDTF">2021-11-30T15:30:22Z</dcterms:created>
  <dcterms:modified xsi:type="dcterms:W3CDTF">2021-12-01T08:27:03Z</dcterms:modified>
</cp:coreProperties>
</file>